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6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6F9F5-0CC1-4DBF-A787-65332C19E3C7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C615F-F859-4ABB-AC23-D527F044E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2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6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6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35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4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0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3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4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3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0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C7FA-ACB2-4B8E-883A-63EC2C46F27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68AA-7AFF-482B-9F4D-0093D9EE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Modern Day Sea Adventurers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12 Aniversario de La Roca: 2006, el año del 1.000.000 d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6" y="1819968"/>
            <a:ext cx="4762500" cy="3571875"/>
          </a:xfrm>
          <a:prstGeom prst="rect">
            <a:avLst/>
          </a:prstGeom>
        </p:spPr>
      </p:pic>
      <p:pic>
        <p:nvPicPr>
          <p:cNvPr id="7" name="Content Placeholder 6" descr="Freodom: July 20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4" y="1819969"/>
            <a:ext cx="5150909" cy="3692558"/>
          </a:xfrm>
        </p:spPr>
      </p:pic>
    </p:spTree>
    <p:extLst>
      <p:ext uri="{BB962C8B-B14F-4D97-AF65-F5344CB8AC3E}">
        <p14:creationId xmlns:p14="http://schemas.microsoft.com/office/powerpoint/2010/main" val="112857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Success!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2007 Mike became the youngest person in the WORLD to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uccessfully sail across the Atlantic Ocean single handedly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boat was called The Cheeky Monkey and was 8 m in length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was only 14 years old!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English sailors - WikiVisual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4001294"/>
            <a:ext cx="2838994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2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Next Stop The World!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the 15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Novemeber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2008 Mike started his new challenge!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set off from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Gunwharf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Quays in Portsmouth on an open 50 yacht.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sponsors were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Totallymoney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and that was the name of his boat!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covered 40,000km and on the 27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August 2009 he completed his non-stop circumnavigation of the world!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4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New Record Set by Mike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Mike had become the youngest solo round the world sailor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مايكل بيرهام - ويكيبيديا، الموسوعة الحر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3" y="3145535"/>
            <a:ext cx="5499463" cy="30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2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Mike the Adventurer!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2012 Mike Perham drove around the world in a camper van!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went from;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UK to Russia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Asia to Singapore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 to New Zealand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Alaska to New York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Free Physical Maps of the World – Mapswire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8" y="2738170"/>
            <a:ext cx="4457281" cy="34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7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Sailing Comparison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task is to find the similarities and differences between sailing back in the time of Columbus and Cook to modern day sailing. Think about the following;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has technology improved?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Olden days – used the stars, drew up maps as they went, relied on the wind, ships made out of wood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Modern day – petrol engines, satellite navigation, modern light weight materials,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Sailing Comparison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it like on board?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Olden days – rats on board and diseases – poor hygiene, no bathroom facilities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Modern day – access to medication, bathroom and wash facilities, cleaner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more things that are similar and different. This is just to get you started!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Your Task</a:t>
            </a:r>
            <a:endParaRPr lang="en-GB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how life on board a sailing ship in the past was different to life on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oard a ship today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could use;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table,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Venn diagram or even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a report. It is up to you how you decide to show us your findings.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may want to add illustrations as well.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fun and we look forward to seeing your research.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Wonder Woman | Modern Borefa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29" y="4637314"/>
            <a:ext cx="2351282" cy="19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Explorers and Adventurers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looked at many different explorers over this half term. Can you remember who?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studied space explorers and adventurers of the sea.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lesson we are going to be finding out about 2 sailors not from so far back in history.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we are going through the slides I would like you to be thinking about what you have learnt about Columbus and Captain Cook. We will be making comparisons.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08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Ellen MacArthur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Ellen started sailing at just 4 years old with her Aunt!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read sailing books in her spare time.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aged 8 she started to saving her school dinner money to buy her first boat!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Ellen MacArthur – Wikipédia, a enciclopédia liv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336870"/>
            <a:ext cx="1452154" cy="20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Ellen MacArthur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1995 Ellen won the Young Sailor of the Year award.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sailed around Great Britain solo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eat Britain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57" y="2560320"/>
            <a:ext cx="269925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5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Charity Work by Ellen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2003 Ellen set up 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MacArthur Trust.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was so that she could introduce young cancer patients to the joys of sailing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Ellen MacArthur Cancer Trust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7" y="4163133"/>
            <a:ext cx="6139542" cy="20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1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Ellen’s Challenge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November 2004 Ellen set out to take on a new challenge!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wanted to get the record for a non-stop solo voyage around the world!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left Falmouth in Cornwall on board a 23 m carbon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trimaran on the 28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November.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Her sponsors were B &amp; Q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3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End of the Voyage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the 8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February 2005 Ellen MacArthur sailed into Falmouth harbor.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had finished her challenge!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Ellen had set a new record for sailing solo around the world.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47" y="2231399"/>
            <a:ext cx="3105646" cy="20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95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Ellen Retires from Sailing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Shortly after her return to Falmouth Harbor amid a flotilla of boats and cheering crowds, MacArthur became the youngest woman in modern history to be made Dame Commander of the British Empire (DBE). </a:t>
            </a:r>
            <a:endParaRPr lang="en-US" b="1" dirty="0" smtClean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</a:rPr>
              <a:t>2009 she announced that she had retired from competitive sailing.</a:t>
            </a:r>
            <a:endParaRPr lang="en-GB" b="1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20" y="4711760"/>
            <a:ext cx="3243180" cy="18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29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Mike Perham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Mike Perham was born on the 16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March in 1992.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was an English sailor and adventurer!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lived in Potters Bar with his parents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went to Chancellors school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Brookman’s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42" y="5322143"/>
            <a:ext cx="2177435" cy="98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ichael Perham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1" y="706260"/>
            <a:ext cx="2633618" cy="29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1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710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Modern Day Sea Adventurers</vt:lpstr>
      <vt:lpstr>Explorers and Adventurers</vt:lpstr>
      <vt:lpstr>Ellen MacArthur</vt:lpstr>
      <vt:lpstr>Ellen MacArthur</vt:lpstr>
      <vt:lpstr>Charity Work by Ellen</vt:lpstr>
      <vt:lpstr>Ellen’s Challenge</vt:lpstr>
      <vt:lpstr>End of the Voyage</vt:lpstr>
      <vt:lpstr>Ellen Retires from Sailing</vt:lpstr>
      <vt:lpstr>Mike Perham</vt:lpstr>
      <vt:lpstr>Success!</vt:lpstr>
      <vt:lpstr>Next Stop The World!</vt:lpstr>
      <vt:lpstr>New Record Set by Mike</vt:lpstr>
      <vt:lpstr>Mike the Adventurer!</vt:lpstr>
      <vt:lpstr>Sailing Comparison</vt:lpstr>
      <vt:lpstr>Sailing Comparison</vt:lpstr>
      <vt:lpstr>Your Task</vt:lpstr>
    </vt:vector>
  </TitlesOfParts>
  <Company>Lochinver House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Alton</dc:creator>
  <cp:lastModifiedBy>Joanne Alton</cp:lastModifiedBy>
  <cp:revision>20</cp:revision>
  <dcterms:created xsi:type="dcterms:W3CDTF">2020-05-05T14:02:28Z</dcterms:created>
  <dcterms:modified xsi:type="dcterms:W3CDTF">2020-05-20T08:40:31Z</dcterms:modified>
</cp:coreProperties>
</file>